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Four</a:t>
            </a:r>
            <a:br>
              <a:rPr lang="en-US" dirty="0" smtClean="0"/>
            </a:br>
            <a:r>
              <a:rPr lang="en-US" dirty="0" smtClean="0"/>
              <a:t>(cont.)</a:t>
            </a:r>
            <a:endParaRPr lang="en-US" dirty="0"/>
          </a:p>
        </p:txBody>
      </p:sp>
      <p:sp>
        <p:nvSpPr>
          <p:cNvPr id="3" name="Content Placeholder 2"/>
          <p:cNvSpPr>
            <a:spLocks noGrp="1"/>
          </p:cNvSpPr>
          <p:nvPr>
            <p:ph idx="1"/>
          </p:nvPr>
        </p:nvSpPr>
        <p:spPr/>
        <p:txBody>
          <a:bodyPr>
            <a:normAutofit fontScale="92500"/>
          </a:bodyPr>
          <a:lstStyle/>
          <a:p>
            <a:pPr algn="ctr"/>
            <a:r>
              <a:rPr lang="en-US" dirty="0" smtClean="0"/>
              <a:t>True/False items</a:t>
            </a:r>
          </a:p>
          <a:p>
            <a:r>
              <a:rPr lang="en-US" dirty="0" smtClean="0"/>
              <a:t>The true/false item consists of a declarative sentence that the examinee is asked to mark as true or false, right or wrong, correct or incorrect, yes or no, agree or disagree and the like. The examinee is asked to select one. Such items are used for measuring the ability to identify the correctness of statements of facts, definitions of items, statements of principles, etc. </a:t>
            </a:r>
            <a:endParaRPr lang="en-US" dirty="0"/>
          </a:p>
        </p:txBody>
      </p:sp>
    </p:spTree>
    <p:extLst>
      <p:ext uri="{BB962C8B-B14F-4D97-AF65-F5344CB8AC3E}">
        <p14:creationId xmlns:p14="http://schemas.microsoft.com/office/powerpoint/2010/main" val="102848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T/F Is</a:t>
            </a:r>
            <a:endParaRPr lang="en-US" dirty="0"/>
          </a:p>
        </p:txBody>
      </p:sp>
      <p:sp>
        <p:nvSpPr>
          <p:cNvPr id="3" name="Content Placeholder 2"/>
          <p:cNvSpPr>
            <a:spLocks noGrp="1"/>
          </p:cNvSpPr>
          <p:nvPr>
            <p:ph idx="1"/>
          </p:nvPr>
        </p:nvSpPr>
        <p:spPr/>
        <p:txBody>
          <a:bodyPr/>
          <a:lstStyle/>
          <a:p>
            <a:r>
              <a:rPr lang="en-US" dirty="0" smtClean="0"/>
              <a:t>1. T/f items are frequently easy to construct. </a:t>
            </a:r>
          </a:p>
          <a:p>
            <a:r>
              <a:rPr lang="en-US" dirty="0" smtClean="0"/>
              <a:t>2. They can cover a wide sampling of the course material.</a:t>
            </a:r>
          </a:p>
          <a:p>
            <a:r>
              <a:rPr lang="en-US" dirty="0" smtClean="0"/>
              <a:t>3. Scoring is easy and not time-consuming.</a:t>
            </a:r>
            <a:endParaRPr lang="en-US" dirty="0"/>
          </a:p>
        </p:txBody>
      </p:sp>
    </p:spTree>
    <p:extLst>
      <p:ext uri="{BB962C8B-B14F-4D97-AF65-F5344CB8AC3E}">
        <p14:creationId xmlns:p14="http://schemas.microsoft.com/office/powerpoint/2010/main" val="110654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T/F Is</a:t>
            </a:r>
            <a:endParaRPr lang="en-US" dirty="0"/>
          </a:p>
        </p:txBody>
      </p:sp>
      <p:sp>
        <p:nvSpPr>
          <p:cNvPr id="3" name="Content Placeholder 2"/>
          <p:cNvSpPr>
            <a:spLocks noGrp="1"/>
          </p:cNvSpPr>
          <p:nvPr>
            <p:ph idx="1"/>
          </p:nvPr>
        </p:nvSpPr>
        <p:spPr/>
        <p:txBody>
          <a:bodyPr/>
          <a:lstStyle/>
          <a:p>
            <a:r>
              <a:rPr lang="en-US" dirty="0" smtClean="0"/>
              <a:t>1. The learning outcomes are largely limited to the knowledge area.</a:t>
            </a:r>
          </a:p>
          <a:p>
            <a:r>
              <a:rPr lang="en-US" dirty="0" smtClean="0"/>
              <a:t>2. The learners’ chances of guessing correctly are usually much greater than the theoretical level of 50 percent. Thus the diagnostic value of such a test is practically nil. A solution to this problem of guessing is to include a third option  in addition to t/f which is ‘not stated’. </a:t>
            </a:r>
            <a:endParaRPr lang="en-US" dirty="0"/>
          </a:p>
        </p:txBody>
      </p:sp>
    </p:spTree>
    <p:extLst>
      <p:ext uri="{BB962C8B-B14F-4D97-AF65-F5344CB8AC3E}">
        <p14:creationId xmlns:p14="http://schemas.microsoft.com/office/powerpoint/2010/main" val="266275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Items</a:t>
            </a:r>
            <a:endParaRPr lang="en-US" dirty="0"/>
          </a:p>
        </p:txBody>
      </p:sp>
      <p:sp>
        <p:nvSpPr>
          <p:cNvPr id="3" name="Content Placeholder 2"/>
          <p:cNvSpPr>
            <a:spLocks noGrp="1"/>
          </p:cNvSpPr>
          <p:nvPr>
            <p:ph idx="1"/>
          </p:nvPr>
        </p:nvSpPr>
        <p:spPr/>
        <p:txBody>
          <a:bodyPr/>
          <a:lstStyle/>
          <a:p>
            <a:r>
              <a:rPr lang="en-US" dirty="0" smtClean="0"/>
              <a:t>This test format in its simplest form consists of two lists with instructions as how the matching is to be undertaken. The items in the first list of which match is sought are called ‘premises’ and those in the other list from which a selection is made are called ‘responses’. The students’ task is to identify the pairs of items that are to be associated.</a:t>
            </a:r>
            <a:endParaRPr lang="en-US" dirty="0"/>
          </a:p>
        </p:txBody>
      </p:sp>
    </p:spTree>
    <p:extLst>
      <p:ext uri="{BB962C8B-B14F-4D97-AF65-F5344CB8AC3E}">
        <p14:creationId xmlns:p14="http://schemas.microsoft.com/office/powerpoint/2010/main" val="1653537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Matching</a:t>
            </a:r>
            <a:endParaRPr lang="en-US" dirty="0"/>
          </a:p>
        </p:txBody>
      </p:sp>
      <p:sp>
        <p:nvSpPr>
          <p:cNvPr id="3" name="Content Placeholder 2"/>
          <p:cNvSpPr>
            <a:spLocks noGrp="1"/>
          </p:cNvSpPr>
          <p:nvPr>
            <p:ph idx="1"/>
          </p:nvPr>
        </p:nvSpPr>
        <p:spPr/>
        <p:txBody>
          <a:bodyPr/>
          <a:lstStyle/>
          <a:p>
            <a:r>
              <a:rPr lang="en-US" dirty="0" smtClean="0"/>
              <a:t>1. The major advantage is that it is possible to measure a large amount of related factual material in a relatively short time.</a:t>
            </a:r>
          </a:p>
          <a:p>
            <a:r>
              <a:rPr lang="en-US" dirty="0" smtClean="0"/>
              <a:t>2. Another advantage is its ease of construction.</a:t>
            </a:r>
            <a:endParaRPr lang="en-US" dirty="0"/>
          </a:p>
        </p:txBody>
      </p:sp>
    </p:spTree>
    <p:extLst>
      <p:ext uri="{BB962C8B-B14F-4D97-AF65-F5344CB8AC3E}">
        <p14:creationId xmlns:p14="http://schemas.microsoft.com/office/powerpoint/2010/main" val="648358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Matching</a:t>
            </a:r>
            <a:endParaRPr lang="en-US" dirty="0"/>
          </a:p>
        </p:txBody>
      </p:sp>
      <p:sp>
        <p:nvSpPr>
          <p:cNvPr id="3" name="Content Placeholder 2"/>
          <p:cNvSpPr>
            <a:spLocks noGrp="1"/>
          </p:cNvSpPr>
          <p:nvPr>
            <p:ph idx="1"/>
          </p:nvPr>
        </p:nvSpPr>
        <p:spPr/>
        <p:txBody>
          <a:bodyPr/>
          <a:lstStyle/>
          <a:p>
            <a:r>
              <a:rPr lang="en-US" dirty="0" smtClean="0"/>
              <a:t>1. Matching tests are restricted to the measurement of factual information.</a:t>
            </a:r>
          </a:p>
          <a:p>
            <a:r>
              <a:rPr lang="en-US" dirty="0" smtClean="0"/>
              <a:t>2. Finding significant homogeneous material is sometimes difficult.</a:t>
            </a:r>
          </a:p>
          <a:p>
            <a:r>
              <a:rPr lang="en-US" dirty="0" smtClean="0"/>
              <a:t>3. Once the students have matched the first ones there are fewer options left. Eventually, they may find the answer to the difficult one is the only one left.</a:t>
            </a:r>
            <a:endParaRPr lang="en-US" dirty="0"/>
          </a:p>
        </p:txBody>
      </p:sp>
    </p:spTree>
    <p:extLst>
      <p:ext uri="{BB962C8B-B14F-4D97-AF65-F5344CB8AC3E}">
        <p14:creationId xmlns:p14="http://schemas.microsoft.com/office/powerpoint/2010/main" val="3386234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358</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Chapter Four (cont.)</vt:lpstr>
      <vt:lpstr>Advantages of T/F Is</vt:lpstr>
      <vt:lpstr>Disadvantages of T/F Is</vt:lpstr>
      <vt:lpstr>Matching Items</vt:lpstr>
      <vt:lpstr>Advantages of Matching</vt:lpstr>
      <vt:lpstr>Disadvantages of Matching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 (cont.)</dc:title>
  <dc:creator>Balqis</dc:creator>
  <cp:lastModifiedBy>Balqis</cp:lastModifiedBy>
  <cp:revision>4</cp:revision>
  <dcterms:created xsi:type="dcterms:W3CDTF">2006-08-16T00:00:00Z</dcterms:created>
  <dcterms:modified xsi:type="dcterms:W3CDTF">2018-12-04T17:31:55Z</dcterms:modified>
</cp:coreProperties>
</file>